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451" r:id="rId4"/>
    <p:sldId id="463" r:id="rId5"/>
    <p:sldId id="381" r:id="rId6"/>
    <p:sldId id="398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46734" rtl="0" fontAlgn="auto" latinLnBrk="0" hangingPunct="0">
      <a:lnSpc>
        <a:spcPct val="90000"/>
      </a:lnSpc>
      <a:spcBef>
        <a:spcPts val="28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F47059-BDE4-48C9-A4A1-FAA98352E3B3}" v="18" dt="2025-07-01T18:57:06.37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76672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605575"/>
              <a:satOff val="15655"/>
              <a:lumOff val="22628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7AAA9"/>
              </a:solidFill>
              <a:prstDash val="solid"/>
              <a:miter lim="400000"/>
            </a:ln>
          </a:left>
          <a:right>
            <a:ln w="12700" cap="flat">
              <a:solidFill>
                <a:srgbClr val="A7AAA9"/>
              </a:solidFill>
              <a:prstDash val="solid"/>
              <a:miter lim="400000"/>
            </a:ln>
          </a:right>
          <a:top>
            <a:ln w="254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7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7AA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8" autoAdjust="0"/>
    <p:restoredTop sz="94658"/>
  </p:normalViewPr>
  <p:slideViewPr>
    <p:cSldViewPr snapToGrid="0">
      <p:cViewPr>
        <p:scale>
          <a:sx n="50" d="100"/>
          <a:sy n="50" d="100"/>
        </p:scale>
        <p:origin x="144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triz Gonzalez - FFA" userId="4c598d9e-bc34-41f3-b71e-02e815fbc5f6" providerId="ADAL" clId="{AEF47059-BDE4-48C9-A4A1-FAA98352E3B3}"/>
    <pc:docChg chg="undo custSel addSld delSld modSld sldOrd">
      <pc:chgData name="Beatriz Gonzalez - FFA" userId="4c598d9e-bc34-41f3-b71e-02e815fbc5f6" providerId="ADAL" clId="{AEF47059-BDE4-48C9-A4A1-FAA98352E3B3}" dt="2025-07-01T18:57:25.450" v="200" actId="1076"/>
      <pc:docMkLst>
        <pc:docMk/>
      </pc:docMkLst>
      <pc:sldChg chg="addSp delSp modSp mod">
        <pc:chgData name="Beatriz Gonzalez - FFA" userId="4c598d9e-bc34-41f3-b71e-02e815fbc5f6" providerId="ADAL" clId="{AEF47059-BDE4-48C9-A4A1-FAA98352E3B3}" dt="2025-07-01T18:57:25.450" v="200" actId="1076"/>
        <pc:sldMkLst>
          <pc:docMk/>
          <pc:sldMk cId="0" sldId="258"/>
        </pc:sldMkLst>
        <pc:spChg chg="mod">
          <ac:chgData name="Beatriz Gonzalez - FFA" userId="4c598d9e-bc34-41f3-b71e-02e815fbc5f6" providerId="ADAL" clId="{AEF47059-BDE4-48C9-A4A1-FAA98352E3B3}" dt="2025-07-01T18:54:37.325" v="100" actId="207"/>
          <ac:spMkLst>
            <pc:docMk/>
            <pc:sldMk cId="0" sldId="258"/>
            <ac:spMk id="7" creationId="{407281BD-D097-61FA-6F87-A5D17D4B6682}"/>
          </ac:spMkLst>
        </pc:spChg>
        <pc:spChg chg="mod">
          <ac:chgData name="Beatriz Gonzalez - FFA" userId="4c598d9e-bc34-41f3-b71e-02e815fbc5f6" providerId="ADAL" clId="{AEF47059-BDE4-48C9-A4A1-FAA98352E3B3}" dt="2025-07-01T18:54:24.950" v="92" actId="20577"/>
          <ac:spMkLst>
            <pc:docMk/>
            <pc:sldMk cId="0" sldId="258"/>
            <ac:spMk id="8" creationId="{58F71FFC-DF8B-6231-94F4-FB5F6789E67C}"/>
          </ac:spMkLst>
        </pc:spChg>
        <pc:spChg chg="add mod">
          <ac:chgData name="Beatriz Gonzalez - FFA" userId="4c598d9e-bc34-41f3-b71e-02e815fbc5f6" providerId="ADAL" clId="{AEF47059-BDE4-48C9-A4A1-FAA98352E3B3}" dt="2025-07-01T18:57:23.212" v="199" actId="14100"/>
          <ac:spMkLst>
            <pc:docMk/>
            <pc:sldMk cId="0" sldId="258"/>
            <ac:spMk id="12" creationId="{966F0454-6783-8D2E-60DF-1CE1C7F720E2}"/>
          </ac:spMkLst>
        </pc:spChg>
        <pc:spChg chg="add mod">
          <ac:chgData name="Beatriz Gonzalez - FFA" userId="4c598d9e-bc34-41f3-b71e-02e815fbc5f6" providerId="ADAL" clId="{AEF47059-BDE4-48C9-A4A1-FAA98352E3B3}" dt="2025-07-01T18:57:25.450" v="200" actId="1076"/>
          <ac:spMkLst>
            <pc:docMk/>
            <pc:sldMk cId="0" sldId="258"/>
            <ac:spMk id="13" creationId="{3FE9AA78-3ECE-E3F0-CF24-564CE8C141BB}"/>
          </ac:spMkLst>
        </pc:spChg>
        <pc:picChg chg="add del mod">
          <ac:chgData name="Beatriz Gonzalez - FFA" userId="4c598d9e-bc34-41f3-b71e-02e815fbc5f6" providerId="ADAL" clId="{AEF47059-BDE4-48C9-A4A1-FAA98352E3B3}" dt="2025-07-01T18:52:01.929" v="53" actId="478"/>
          <ac:picMkLst>
            <pc:docMk/>
            <pc:sldMk cId="0" sldId="258"/>
            <ac:picMk id="2" creationId="{947AF291-4F56-B920-81F1-6FCE1B15C9FB}"/>
          </ac:picMkLst>
        </pc:picChg>
        <pc:picChg chg="add del mod modCrop">
          <ac:chgData name="Beatriz Gonzalez - FFA" userId="4c598d9e-bc34-41f3-b71e-02e815fbc5f6" providerId="ADAL" clId="{AEF47059-BDE4-48C9-A4A1-FAA98352E3B3}" dt="2025-07-01T18:56:10.605" v="132" actId="478"/>
          <ac:picMkLst>
            <pc:docMk/>
            <pc:sldMk cId="0" sldId="258"/>
            <ac:picMk id="4" creationId="{1533E934-587D-3DFC-AB36-9775E4BD0A72}"/>
          </ac:picMkLst>
        </pc:picChg>
        <pc:picChg chg="del">
          <ac:chgData name="Beatriz Gonzalez - FFA" userId="4c598d9e-bc34-41f3-b71e-02e815fbc5f6" providerId="ADAL" clId="{AEF47059-BDE4-48C9-A4A1-FAA98352E3B3}" dt="2025-07-01T18:48:04.516" v="0" actId="478"/>
          <ac:picMkLst>
            <pc:docMk/>
            <pc:sldMk cId="0" sldId="258"/>
            <ac:picMk id="6" creationId="{FBA4A062-BD70-B56C-FCFA-E4B0F73F146C}"/>
          </ac:picMkLst>
        </pc:picChg>
        <pc:picChg chg="add mod">
          <ac:chgData name="Beatriz Gonzalez - FFA" userId="4c598d9e-bc34-41f3-b71e-02e815fbc5f6" providerId="ADAL" clId="{AEF47059-BDE4-48C9-A4A1-FAA98352E3B3}" dt="2025-07-01T18:52:25.481" v="61" actId="1076"/>
          <ac:picMkLst>
            <pc:docMk/>
            <pc:sldMk cId="0" sldId="258"/>
            <ac:picMk id="9" creationId="{7DABD6D4-9BDA-916F-26F1-5BC77C073152}"/>
          </ac:picMkLst>
        </pc:picChg>
        <pc:picChg chg="add mod">
          <ac:chgData name="Beatriz Gonzalez - FFA" userId="4c598d9e-bc34-41f3-b71e-02e815fbc5f6" providerId="ADAL" clId="{AEF47059-BDE4-48C9-A4A1-FAA98352E3B3}" dt="2025-07-01T18:52:32.122" v="65" actId="1076"/>
          <ac:picMkLst>
            <pc:docMk/>
            <pc:sldMk cId="0" sldId="258"/>
            <ac:picMk id="11" creationId="{2626A764-581C-3EA7-8882-DAC7C26861AD}"/>
          </ac:picMkLst>
        </pc:picChg>
      </pc:sldChg>
      <pc:sldChg chg="del">
        <pc:chgData name="Beatriz Gonzalez - FFA" userId="4c598d9e-bc34-41f3-b71e-02e815fbc5f6" providerId="ADAL" clId="{AEF47059-BDE4-48C9-A4A1-FAA98352E3B3}" dt="2025-07-01T18:48:07.025" v="1" actId="47"/>
        <pc:sldMkLst>
          <pc:docMk/>
          <pc:sldMk cId="0" sldId="259"/>
        </pc:sldMkLst>
      </pc:sldChg>
      <pc:sldChg chg="del">
        <pc:chgData name="Beatriz Gonzalez - FFA" userId="4c598d9e-bc34-41f3-b71e-02e815fbc5f6" providerId="ADAL" clId="{AEF47059-BDE4-48C9-A4A1-FAA98352E3B3}" dt="2025-07-01T18:48:14.442" v="5" actId="47"/>
        <pc:sldMkLst>
          <pc:docMk/>
          <pc:sldMk cId="0" sldId="260"/>
        </pc:sldMkLst>
      </pc:sldChg>
      <pc:sldChg chg="del">
        <pc:chgData name="Beatriz Gonzalez - FFA" userId="4c598d9e-bc34-41f3-b71e-02e815fbc5f6" providerId="ADAL" clId="{AEF47059-BDE4-48C9-A4A1-FAA98352E3B3}" dt="2025-07-01T18:48:16.513" v="9" actId="47"/>
        <pc:sldMkLst>
          <pc:docMk/>
          <pc:sldMk cId="0" sldId="268"/>
        </pc:sldMkLst>
      </pc:sldChg>
      <pc:sldChg chg="del">
        <pc:chgData name="Beatriz Gonzalez - FFA" userId="4c598d9e-bc34-41f3-b71e-02e815fbc5f6" providerId="ADAL" clId="{AEF47059-BDE4-48C9-A4A1-FAA98352E3B3}" dt="2025-07-01T18:48:56.152" v="33" actId="47"/>
        <pc:sldMkLst>
          <pc:docMk/>
          <pc:sldMk cId="0" sldId="274"/>
        </pc:sldMkLst>
      </pc:sldChg>
      <pc:sldChg chg="del">
        <pc:chgData name="Beatriz Gonzalez - FFA" userId="4c598d9e-bc34-41f3-b71e-02e815fbc5f6" providerId="ADAL" clId="{AEF47059-BDE4-48C9-A4A1-FAA98352E3B3}" dt="2025-07-01T18:48:16.529" v="11" actId="47"/>
        <pc:sldMkLst>
          <pc:docMk/>
          <pc:sldMk cId="0" sldId="289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0" sldId="294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0" sldId="295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0" sldId="297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0" sldId="298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0" sldId="311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0" sldId="312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0" sldId="315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0" sldId="319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25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26"/>
        </pc:sldMkLst>
      </pc:sldChg>
      <pc:sldChg chg="del">
        <pc:chgData name="Beatriz Gonzalez - FFA" userId="4c598d9e-bc34-41f3-b71e-02e815fbc5f6" providerId="ADAL" clId="{AEF47059-BDE4-48C9-A4A1-FAA98352E3B3}" dt="2025-07-01T18:48:55.475" v="32" actId="47"/>
        <pc:sldMkLst>
          <pc:docMk/>
          <pc:sldMk cId="904532972" sldId="332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34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35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36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0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1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2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3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6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7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8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49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50"/>
        </pc:sldMkLst>
      </pc:sldChg>
      <pc:sldChg chg="del">
        <pc:chgData name="Beatriz Gonzalez - FFA" userId="4c598d9e-bc34-41f3-b71e-02e815fbc5f6" providerId="ADAL" clId="{AEF47059-BDE4-48C9-A4A1-FAA98352E3B3}" dt="2025-07-01T18:48:30.685" v="16" actId="47"/>
        <pc:sldMkLst>
          <pc:docMk/>
          <pc:sldMk cId="0" sldId="351"/>
        </pc:sldMkLst>
      </pc:sldChg>
      <pc:sldChg chg="del">
        <pc:chgData name="Beatriz Gonzalez - FFA" userId="4c598d9e-bc34-41f3-b71e-02e815fbc5f6" providerId="ADAL" clId="{AEF47059-BDE4-48C9-A4A1-FAA98352E3B3}" dt="2025-07-01T18:48:32.838" v="17" actId="47"/>
        <pc:sldMkLst>
          <pc:docMk/>
          <pc:sldMk cId="0" sldId="352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0" sldId="355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56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59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60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0" sldId="362"/>
        </pc:sldMkLst>
      </pc:sldChg>
      <pc:sldChg chg="modSp mod ord">
        <pc:chgData name="Beatriz Gonzalez - FFA" userId="4c598d9e-bc34-41f3-b71e-02e815fbc5f6" providerId="ADAL" clId="{AEF47059-BDE4-48C9-A4A1-FAA98352E3B3}" dt="2025-07-01T18:53:17.483" v="79"/>
        <pc:sldMkLst>
          <pc:docMk/>
          <pc:sldMk cId="0" sldId="381"/>
        </pc:sldMkLst>
        <pc:spChg chg="mod">
          <ac:chgData name="Beatriz Gonzalez - FFA" userId="4c598d9e-bc34-41f3-b71e-02e815fbc5f6" providerId="ADAL" clId="{AEF47059-BDE4-48C9-A4A1-FAA98352E3B3}" dt="2025-07-01T18:48:52.752" v="31" actId="20577"/>
          <ac:spMkLst>
            <pc:docMk/>
            <pc:sldMk cId="0" sldId="381"/>
            <ac:spMk id="4" creationId="{F2A2B6DB-BE35-A8E9-44E6-80000AE53B16}"/>
          </ac:spMkLst>
        </pc:spChg>
      </pc:sldChg>
      <pc:sldChg chg="del">
        <pc:chgData name="Beatriz Gonzalez - FFA" userId="4c598d9e-bc34-41f3-b71e-02e815fbc5f6" providerId="ADAL" clId="{AEF47059-BDE4-48C9-A4A1-FAA98352E3B3}" dt="2025-07-01T18:48:56.810" v="34" actId="47"/>
        <pc:sldMkLst>
          <pc:docMk/>
          <pc:sldMk cId="3061828478" sldId="393"/>
        </pc:sldMkLst>
      </pc:sldChg>
      <pc:sldChg chg="del">
        <pc:chgData name="Beatriz Gonzalez - FFA" userId="4c598d9e-bc34-41f3-b71e-02e815fbc5f6" providerId="ADAL" clId="{AEF47059-BDE4-48C9-A4A1-FAA98352E3B3}" dt="2025-07-01T18:48:57.792" v="35" actId="47"/>
        <pc:sldMkLst>
          <pc:docMk/>
          <pc:sldMk cId="2178908530" sldId="394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3185418644" sldId="417"/>
        </pc:sldMkLst>
      </pc:sldChg>
      <pc:sldChg chg="del">
        <pc:chgData name="Beatriz Gonzalez - FFA" userId="4c598d9e-bc34-41f3-b71e-02e815fbc5f6" providerId="ADAL" clId="{AEF47059-BDE4-48C9-A4A1-FAA98352E3B3}" dt="2025-07-01T18:48:18.785" v="12" actId="47"/>
        <pc:sldMkLst>
          <pc:docMk/>
          <pc:sldMk cId="1786800739" sldId="419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257961332" sldId="424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1471423628" sldId="426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651114484" sldId="427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295292123" sldId="428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2555672330" sldId="432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2710251367" sldId="434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3254526645" sldId="435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289196382" sldId="436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591247292" sldId="437"/>
        </pc:sldMkLst>
      </pc:sldChg>
      <pc:sldChg chg="del">
        <pc:chgData name="Beatriz Gonzalez - FFA" userId="4c598d9e-bc34-41f3-b71e-02e815fbc5f6" providerId="ADAL" clId="{AEF47059-BDE4-48C9-A4A1-FAA98352E3B3}" dt="2025-07-01T18:48:16.518" v="10" actId="47"/>
        <pc:sldMkLst>
          <pc:docMk/>
          <pc:sldMk cId="3644416355" sldId="439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303595158" sldId="442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3075710866" sldId="443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3654246789" sldId="444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2196396374" sldId="445"/>
        </pc:sldMkLst>
      </pc:sldChg>
      <pc:sldChg chg="del">
        <pc:chgData name="Beatriz Gonzalez - FFA" userId="4c598d9e-bc34-41f3-b71e-02e815fbc5f6" providerId="ADAL" clId="{AEF47059-BDE4-48C9-A4A1-FAA98352E3B3}" dt="2025-07-01T18:48:21.566" v="13" actId="47"/>
        <pc:sldMkLst>
          <pc:docMk/>
          <pc:sldMk cId="484786674" sldId="446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1992726348" sldId="447"/>
        </pc:sldMkLst>
      </pc:sldChg>
      <pc:sldChg chg="addSp delSp modSp add del mod">
        <pc:chgData name="Beatriz Gonzalez - FFA" userId="4c598d9e-bc34-41f3-b71e-02e815fbc5f6" providerId="ADAL" clId="{AEF47059-BDE4-48C9-A4A1-FAA98352E3B3}" dt="2025-07-01T18:55:50.731" v="131" actId="20577"/>
        <pc:sldMkLst>
          <pc:docMk/>
          <pc:sldMk cId="308903827" sldId="451"/>
        </pc:sldMkLst>
        <pc:spChg chg="mod">
          <ac:chgData name="Beatriz Gonzalez - FFA" userId="4c598d9e-bc34-41f3-b71e-02e815fbc5f6" providerId="ADAL" clId="{AEF47059-BDE4-48C9-A4A1-FAA98352E3B3}" dt="2025-07-01T18:55:50.731" v="131" actId="20577"/>
          <ac:spMkLst>
            <pc:docMk/>
            <pc:sldMk cId="308903827" sldId="451"/>
            <ac:spMk id="7" creationId="{5A9D2B48-2A8C-AAD2-F0AE-3C2AB080C616}"/>
          </ac:spMkLst>
        </pc:spChg>
        <pc:spChg chg="mod">
          <ac:chgData name="Beatriz Gonzalez - FFA" userId="4c598d9e-bc34-41f3-b71e-02e815fbc5f6" providerId="ADAL" clId="{AEF47059-BDE4-48C9-A4A1-FAA98352E3B3}" dt="2025-07-01T18:55:46.819" v="125"/>
          <ac:spMkLst>
            <pc:docMk/>
            <pc:sldMk cId="308903827" sldId="451"/>
            <ac:spMk id="8" creationId="{835C50B8-29C7-6CE3-DADF-777C431E2DCC}"/>
          </ac:spMkLst>
        </pc:spChg>
        <pc:picChg chg="add mod ord">
          <ac:chgData name="Beatriz Gonzalez - FFA" userId="4c598d9e-bc34-41f3-b71e-02e815fbc5f6" providerId="ADAL" clId="{AEF47059-BDE4-48C9-A4A1-FAA98352E3B3}" dt="2025-07-01T18:53:00.123" v="73" actId="167"/>
          <ac:picMkLst>
            <pc:docMk/>
            <pc:sldMk cId="308903827" sldId="451"/>
            <ac:picMk id="3" creationId="{17486B3E-26C3-2724-C700-6BF2E0AECCAF}"/>
          </ac:picMkLst>
        </pc:picChg>
        <pc:picChg chg="del">
          <ac:chgData name="Beatriz Gonzalez - FFA" userId="4c598d9e-bc34-41f3-b71e-02e815fbc5f6" providerId="ADAL" clId="{AEF47059-BDE4-48C9-A4A1-FAA98352E3B3}" dt="2025-07-01T18:48:09.138" v="2" actId="478"/>
          <ac:picMkLst>
            <pc:docMk/>
            <pc:sldMk cId="308903827" sldId="451"/>
            <ac:picMk id="6" creationId="{C327710E-039E-F921-192B-4D2B1A0AFD30}"/>
          </ac:picMkLst>
        </pc:picChg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2366159668" sldId="453"/>
        </pc:sldMkLst>
      </pc:sldChg>
      <pc:sldChg chg="del">
        <pc:chgData name="Beatriz Gonzalez - FFA" userId="4c598d9e-bc34-41f3-b71e-02e815fbc5f6" providerId="ADAL" clId="{AEF47059-BDE4-48C9-A4A1-FAA98352E3B3}" dt="2025-07-01T18:48:15.194" v="6" actId="47"/>
        <pc:sldMkLst>
          <pc:docMk/>
          <pc:sldMk cId="1831383160" sldId="454"/>
        </pc:sldMkLst>
      </pc:sldChg>
      <pc:sldChg chg="del">
        <pc:chgData name="Beatriz Gonzalez - FFA" userId="4c598d9e-bc34-41f3-b71e-02e815fbc5f6" providerId="ADAL" clId="{AEF47059-BDE4-48C9-A4A1-FAA98352E3B3}" dt="2025-07-01T18:48:15.604" v="7" actId="47"/>
        <pc:sldMkLst>
          <pc:docMk/>
          <pc:sldMk cId="1721382570" sldId="455"/>
        </pc:sldMkLst>
      </pc:sldChg>
      <pc:sldChg chg="del">
        <pc:chgData name="Beatriz Gonzalez - FFA" userId="4c598d9e-bc34-41f3-b71e-02e815fbc5f6" providerId="ADAL" clId="{AEF47059-BDE4-48C9-A4A1-FAA98352E3B3}" dt="2025-07-01T18:48:15.879" v="8" actId="47"/>
        <pc:sldMkLst>
          <pc:docMk/>
          <pc:sldMk cId="1369919664" sldId="458"/>
        </pc:sldMkLst>
      </pc:sldChg>
      <pc:sldChg chg="addSp delSp modSp mod">
        <pc:chgData name="Beatriz Gonzalez - FFA" userId="4c598d9e-bc34-41f3-b71e-02e815fbc5f6" providerId="ADAL" clId="{AEF47059-BDE4-48C9-A4A1-FAA98352E3B3}" dt="2025-07-01T18:57:14.374" v="198" actId="1076"/>
        <pc:sldMkLst>
          <pc:docMk/>
          <pc:sldMk cId="2943824217" sldId="463"/>
        </pc:sldMkLst>
        <pc:spChg chg="mod">
          <ac:chgData name="Beatriz Gonzalez - FFA" userId="4c598d9e-bc34-41f3-b71e-02e815fbc5f6" providerId="ADAL" clId="{AEF47059-BDE4-48C9-A4A1-FAA98352E3B3}" dt="2025-07-01T18:57:14.374" v="198" actId="1076"/>
          <ac:spMkLst>
            <pc:docMk/>
            <pc:sldMk cId="2943824217" sldId="463"/>
            <ac:spMk id="5" creationId="{76742D65-3139-C6CC-E3CB-F2B95F6EB5C5}"/>
          </ac:spMkLst>
        </pc:spChg>
        <pc:spChg chg="mod">
          <ac:chgData name="Beatriz Gonzalez - FFA" userId="4c598d9e-bc34-41f3-b71e-02e815fbc5f6" providerId="ADAL" clId="{AEF47059-BDE4-48C9-A4A1-FAA98352E3B3}" dt="2025-07-01T18:55:22.688" v="122" actId="1076"/>
          <ac:spMkLst>
            <pc:docMk/>
            <pc:sldMk cId="2943824217" sldId="463"/>
            <ac:spMk id="6" creationId="{7CA57132-7C60-D0D2-0014-2C3F3A841DCA}"/>
          </ac:spMkLst>
        </pc:spChg>
        <pc:spChg chg="add mod ord">
          <ac:chgData name="Beatriz Gonzalez - FFA" userId="4c598d9e-bc34-41f3-b71e-02e815fbc5f6" providerId="ADAL" clId="{AEF47059-BDE4-48C9-A4A1-FAA98352E3B3}" dt="2025-07-01T18:57:10.817" v="184" actId="167"/>
          <ac:spMkLst>
            <pc:docMk/>
            <pc:sldMk cId="2943824217" sldId="463"/>
            <ac:spMk id="13" creationId="{00C2BE0F-A0AD-1EB8-A2B5-629DCAF3BF45}"/>
          </ac:spMkLst>
        </pc:spChg>
        <pc:spChg chg="add mod ord">
          <ac:chgData name="Beatriz Gonzalez - FFA" userId="4c598d9e-bc34-41f3-b71e-02e815fbc5f6" providerId="ADAL" clId="{AEF47059-BDE4-48C9-A4A1-FAA98352E3B3}" dt="2025-07-01T18:57:10.817" v="184" actId="167"/>
          <ac:spMkLst>
            <pc:docMk/>
            <pc:sldMk cId="2943824217" sldId="463"/>
            <ac:spMk id="14" creationId="{AF1FA3B6-B476-BEB7-7BB4-35A017833095}"/>
          </ac:spMkLst>
        </pc:spChg>
        <pc:picChg chg="add mod">
          <ac:chgData name="Beatriz Gonzalez - FFA" userId="4c598d9e-bc34-41f3-b71e-02e815fbc5f6" providerId="ADAL" clId="{AEF47059-BDE4-48C9-A4A1-FAA98352E3B3}" dt="2025-07-01T18:50:06.463" v="40" actId="962"/>
          <ac:picMkLst>
            <pc:docMk/>
            <pc:sldMk cId="2943824217" sldId="463"/>
            <ac:picMk id="3" creationId="{7B962EAA-B8C8-CFB6-C7D4-142E27DE7832}"/>
          </ac:picMkLst>
        </pc:picChg>
        <pc:picChg chg="del">
          <ac:chgData name="Beatriz Gonzalez - FFA" userId="4c598d9e-bc34-41f3-b71e-02e815fbc5f6" providerId="ADAL" clId="{AEF47059-BDE4-48C9-A4A1-FAA98352E3B3}" dt="2025-07-01T18:49:01.316" v="36" actId="478"/>
          <ac:picMkLst>
            <pc:docMk/>
            <pc:sldMk cId="2943824217" sldId="463"/>
            <ac:picMk id="4" creationId="{3CFB4461-D084-51C9-2B4E-AF20D98D0E3E}"/>
          </ac:picMkLst>
        </pc:picChg>
        <pc:picChg chg="add del mod">
          <ac:chgData name="Beatriz Gonzalez - FFA" userId="4c598d9e-bc34-41f3-b71e-02e815fbc5f6" providerId="ADAL" clId="{AEF47059-BDE4-48C9-A4A1-FAA98352E3B3}" dt="2025-07-01T18:57:06.075" v="181" actId="478"/>
          <ac:picMkLst>
            <pc:docMk/>
            <pc:sldMk cId="2943824217" sldId="463"/>
            <ac:picMk id="8" creationId="{6CC95B3E-1983-BD83-F248-FE59D7725FF7}"/>
          </ac:picMkLst>
        </pc:picChg>
        <pc:picChg chg="add mod">
          <ac:chgData name="Beatriz Gonzalez - FFA" userId="4c598d9e-bc34-41f3-b71e-02e815fbc5f6" providerId="ADAL" clId="{AEF47059-BDE4-48C9-A4A1-FAA98352E3B3}" dt="2025-07-01T18:53:30.312" v="84" actId="1076"/>
          <ac:picMkLst>
            <pc:docMk/>
            <pc:sldMk cId="2943824217" sldId="463"/>
            <ac:picMk id="10" creationId="{59AD609C-908D-B4A9-3492-239558DEFC7F}"/>
          </ac:picMkLst>
        </pc:picChg>
        <pc:picChg chg="add mod">
          <ac:chgData name="Beatriz Gonzalez - FFA" userId="4c598d9e-bc34-41f3-b71e-02e815fbc5f6" providerId="ADAL" clId="{AEF47059-BDE4-48C9-A4A1-FAA98352E3B3}" dt="2025-07-01T18:53:37.613" v="86" actId="1076"/>
          <ac:picMkLst>
            <pc:docMk/>
            <pc:sldMk cId="2943824217" sldId="463"/>
            <ac:picMk id="12" creationId="{C967DBCD-ECDF-AB2F-294D-EE66C8EA3EAF}"/>
          </ac:picMkLst>
        </pc:picChg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2278688272" sldId="465"/>
        </pc:sldMkLst>
      </pc:sldChg>
      <pc:sldChg chg="del">
        <pc:chgData name="Beatriz Gonzalez - FFA" userId="4c598d9e-bc34-41f3-b71e-02e815fbc5f6" providerId="ADAL" clId="{AEF47059-BDE4-48C9-A4A1-FAA98352E3B3}" dt="2025-07-01T18:48:27.734" v="15" actId="47"/>
        <pc:sldMkLst>
          <pc:docMk/>
          <pc:sldMk cId="2835779494" sldId="466"/>
        </pc:sldMkLst>
      </pc:sldChg>
      <pc:sldChg chg="del">
        <pc:chgData name="Beatriz Gonzalez - FFA" userId="4c598d9e-bc34-41f3-b71e-02e815fbc5f6" providerId="ADAL" clId="{AEF47059-BDE4-48C9-A4A1-FAA98352E3B3}" dt="2025-07-01T18:48:25.452" v="14" actId="47"/>
        <pc:sldMkLst>
          <pc:docMk/>
          <pc:sldMk cId="4048030842" sldId="467"/>
        </pc:sldMkLst>
      </pc:sldChg>
      <pc:sldMasterChg chg="delSldLayout">
        <pc:chgData name="Beatriz Gonzalez - FFA" userId="4c598d9e-bc34-41f3-b71e-02e815fbc5f6" providerId="ADAL" clId="{AEF47059-BDE4-48C9-A4A1-FAA98352E3B3}" dt="2025-07-01T18:48:57.792" v="35" actId="47"/>
        <pc:sldMasterMkLst>
          <pc:docMk/>
          <pc:sldMasterMk cId="0" sldId="2147483648"/>
        </pc:sldMasterMkLst>
        <pc:sldLayoutChg chg="del">
          <pc:chgData name="Beatriz Gonzalez - FFA" userId="4c598d9e-bc34-41f3-b71e-02e815fbc5f6" providerId="ADAL" clId="{AEF47059-BDE4-48C9-A4A1-FAA98352E3B3}" dt="2025-07-01T18:48:57.792" v="35" actId="47"/>
          <pc:sldLayoutMkLst>
            <pc:docMk/>
            <pc:sldMasterMk cId="0" sldId="2147483648"/>
            <pc:sldLayoutMk cId="0" sldId="2147483665"/>
          </pc:sldLayoutMkLst>
        </pc:sldLayoutChg>
        <pc:sldLayoutChg chg="del">
          <pc:chgData name="Beatriz Gonzalez - FFA" userId="4c598d9e-bc34-41f3-b71e-02e815fbc5f6" providerId="ADAL" clId="{AEF47059-BDE4-48C9-A4A1-FAA98352E3B3}" dt="2025-07-01T18:48:27.734" v="15" actId="47"/>
          <pc:sldLayoutMkLst>
            <pc:docMk/>
            <pc:sldMasterMk cId="0" sldId="2147483648"/>
            <pc:sldLayoutMk cId="0" sldId="2147483666"/>
          </pc:sldLayoutMkLst>
        </pc:sldLayoutChg>
        <pc:sldLayoutChg chg="del">
          <pc:chgData name="Beatriz Gonzalez - FFA" userId="4c598d9e-bc34-41f3-b71e-02e815fbc5f6" providerId="ADAL" clId="{AEF47059-BDE4-48C9-A4A1-FAA98352E3B3}" dt="2025-07-01T18:48:56.152" v="33" actId="47"/>
          <pc:sldLayoutMkLst>
            <pc:docMk/>
            <pc:sldMasterMk cId="0" sldId="2147483648"/>
            <pc:sldLayoutMk cId="3406062117" sldId="214748366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3089671"/>
            <a:ext cx="16287750" cy="4643439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11400" spc="-114"/>
            </a:lvl1pPr>
          </a:lstStyle>
          <a:p>
            <a:r>
              <a:t>Presentation Title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125" y="7500937"/>
            <a:ext cx="16287750" cy="2046833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11827711"/>
            <a:ext cx="16287750" cy="603648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2800" spc="-28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1839" y="12839485"/>
            <a:ext cx="402464" cy="4453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553640"/>
            <a:ext cx="16287750" cy="1643064"/>
          </a:xfrm>
          <a:prstGeom prst="rect">
            <a:avLst/>
          </a:prstGeom>
        </p:spPr>
        <p:txBody>
          <a:bodyPr anchor="ctr"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2116236"/>
            <a:ext cx="16287750" cy="887254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48125" y="4215259"/>
            <a:ext cx="16287750" cy="850106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2300"/>
              </a:spcBef>
              <a:buSzTx/>
              <a:buNone/>
              <a:defRPr sz="6000" spc="-119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spcBef>
                <a:spcPts val="2300"/>
              </a:spcBef>
              <a:buSzTx/>
              <a:buNone/>
              <a:defRPr sz="6000" spc="-119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spcBef>
                <a:spcPts val="2300"/>
              </a:spcBef>
              <a:buSzTx/>
              <a:buNone/>
              <a:defRPr sz="6000" spc="-119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spcBef>
                <a:spcPts val="2300"/>
              </a:spcBef>
              <a:buSzTx/>
              <a:buNone/>
              <a:defRPr sz="6000" spc="-119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spcBef>
                <a:spcPts val="2300"/>
              </a:spcBef>
              <a:buSzTx/>
              <a:buNone/>
              <a:defRPr sz="6000" spc="-119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9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553640"/>
            <a:ext cx="16287750" cy="1643064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10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2116236"/>
            <a:ext cx="16287750" cy="887254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048125" y="3446859"/>
            <a:ext cx="16287750" cy="625078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4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4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4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4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4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048125" y="2708555"/>
            <a:ext cx="16287750" cy="584583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22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22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22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22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22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7910732"/>
            <a:ext cx="16287750" cy="887255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10113318"/>
            <a:ext cx="16287750" cy="887255"/>
          </a:xfrm>
          <a:prstGeom prst="rect">
            <a:avLst/>
          </a:prstGeom>
        </p:spPr>
        <p:txBody>
          <a:bodyPr anchor="ctr"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048125" y="3857625"/>
            <a:ext cx="16287750" cy="5089922"/>
          </a:xfrm>
          <a:prstGeom prst="rect">
            <a:avLst/>
          </a:prstGeom>
        </p:spPr>
        <p:txBody>
          <a:bodyPr anchor="ctr"/>
          <a:lstStyle>
            <a:lvl1pPr marL="0" indent="0" algn="ctr" defTabSz="821531">
              <a:lnSpc>
                <a:spcPct val="80000"/>
              </a:lnSpc>
              <a:spcBef>
                <a:spcPts val="0"/>
              </a:spcBef>
              <a:buSzTx/>
              <a:buNone/>
              <a:defRPr sz="80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821531">
              <a:lnSpc>
                <a:spcPct val="80000"/>
              </a:lnSpc>
              <a:spcBef>
                <a:spcPts val="0"/>
              </a:spcBef>
              <a:buSzTx/>
              <a:buNone/>
              <a:defRPr sz="80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821531">
              <a:lnSpc>
                <a:spcPct val="80000"/>
              </a:lnSpc>
              <a:spcBef>
                <a:spcPts val="0"/>
              </a:spcBef>
              <a:buSzTx/>
              <a:buNone/>
              <a:defRPr sz="80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821531">
              <a:lnSpc>
                <a:spcPct val="80000"/>
              </a:lnSpc>
              <a:spcBef>
                <a:spcPts val="0"/>
              </a:spcBef>
              <a:buSzTx/>
              <a:buNone/>
              <a:defRPr sz="80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821531">
              <a:lnSpc>
                <a:spcPct val="80000"/>
              </a:lnSpc>
              <a:spcBef>
                <a:spcPts val="0"/>
              </a:spcBef>
              <a:buSzTx/>
              <a:buNone/>
              <a:defRPr sz="80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ea against sky at sunset 1"/>
          <p:cNvSpPr>
            <a:spLocks noGrp="1"/>
          </p:cNvSpPr>
          <p:nvPr>
            <p:ph type="pic" sz="quarter" idx="21"/>
          </p:nvPr>
        </p:nvSpPr>
        <p:spPr>
          <a:xfrm>
            <a:off x="12326963" y="1071562"/>
            <a:ext cx="8036719" cy="53566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each and sea at sunset"/>
          <p:cNvSpPr>
            <a:spLocks noGrp="1"/>
          </p:cNvSpPr>
          <p:nvPr>
            <p:ph type="pic" idx="22"/>
          </p:nvPr>
        </p:nvSpPr>
        <p:spPr>
          <a:xfrm>
            <a:off x="-309563" y="1071562"/>
            <a:ext cx="16716376" cy="111442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Sea against sky at sunset 2"/>
          <p:cNvSpPr>
            <a:spLocks noGrp="1"/>
          </p:cNvSpPr>
          <p:nvPr>
            <p:ph type="pic" sz="half" idx="23"/>
          </p:nvPr>
        </p:nvSpPr>
        <p:spPr>
          <a:xfrm>
            <a:off x="12416259" y="5115099"/>
            <a:ext cx="7858126" cy="883432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0768" y="12839485"/>
            <a:ext cx="402464" cy="4453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each and sea at sunset"/>
          <p:cNvSpPr>
            <a:spLocks noGrp="1"/>
          </p:cNvSpPr>
          <p:nvPr>
            <p:ph type="pic" idx="21"/>
          </p:nvPr>
        </p:nvSpPr>
        <p:spPr>
          <a:xfrm>
            <a:off x="3833812" y="1071562"/>
            <a:ext cx="16716376" cy="111442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ach and sea at sunset"/>
          <p:cNvSpPr>
            <a:spLocks noGrp="1"/>
          </p:cNvSpPr>
          <p:nvPr>
            <p:ph type="pic" idx="21"/>
          </p:nvPr>
        </p:nvSpPr>
        <p:spPr>
          <a:xfrm>
            <a:off x="1190625" y="-839391"/>
            <a:ext cx="21984891" cy="146565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3089671"/>
            <a:ext cx="16287750" cy="4643439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11400" spc="-114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125" y="7500937"/>
            <a:ext cx="16287750" cy="2049121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5200" spc="-52">
                <a:solidFill>
                  <a:srgbClr val="FFFFFF"/>
                </a:soli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4048125" y="11822906"/>
            <a:ext cx="16287750" cy="603648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2800" spc="-28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1839" y="12839485"/>
            <a:ext cx="402464" cy="445390"/>
          </a:xfrm>
          <a:prstGeom prst="rect">
            <a:avLst/>
          </a:prstGeom>
        </p:spPr>
        <p:txBody>
          <a:bodyPr/>
          <a:lstStyle>
            <a:lvl1pPr defTabSz="821531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a against sky at sunset"/>
          <p:cNvSpPr>
            <a:spLocks noGrp="1"/>
          </p:cNvSpPr>
          <p:nvPr>
            <p:ph type="pic" idx="21"/>
          </p:nvPr>
        </p:nvSpPr>
        <p:spPr>
          <a:xfrm>
            <a:off x="7868184" y="1071562"/>
            <a:ext cx="16720069" cy="111442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8415" y="4010336"/>
            <a:ext cx="7113590" cy="2936961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415" y="6715125"/>
            <a:ext cx="7113590" cy="5500688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  <a:lvl2pPr marL="0" indent="4572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2pPr>
            <a:lvl3pPr marL="0" indent="9144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3pPr>
            <a:lvl4pPr marL="0" indent="13716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4pPr>
            <a:lvl5pPr marL="0" indent="182880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2116236"/>
            <a:ext cx="16287750" cy="887254"/>
          </a:xfrm>
          <a:prstGeom prst="rect">
            <a:avLst/>
          </a:prstGeom>
        </p:spPr>
        <p:txBody>
          <a:bodyPr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814387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3264" y="520224"/>
            <a:ext cx="7107288" cy="2855198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125" y="4798218"/>
            <a:ext cx="7108032" cy="740685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3190756"/>
            <a:ext cx="7108032" cy="887254"/>
          </a:xfrm>
          <a:prstGeom prst="rect">
            <a:avLst/>
          </a:prstGeom>
        </p:spPr>
        <p:txBody>
          <a:bodyPr anchor="ctr"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3" name="Sea against sky at sunset"/>
          <p:cNvSpPr>
            <a:spLocks noGrp="1"/>
          </p:cNvSpPr>
          <p:nvPr>
            <p:ph type="pic" sz="half" idx="22"/>
          </p:nvPr>
        </p:nvSpPr>
        <p:spPr>
          <a:xfrm>
            <a:off x="11271818" y="1071562"/>
            <a:ext cx="9912800" cy="111442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3264" y="520224"/>
            <a:ext cx="7107288" cy="2855198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125" y="4798218"/>
            <a:ext cx="7108032" cy="740685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3190756"/>
            <a:ext cx="7108032" cy="887254"/>
          </a:xfrm>
          <a:prstGeom prst="rect">
            <a:avLst/>
          </a:prstGeom>
        </p:spPr>
        <p:txBody>
          <a:bodyPr anchor="ctr"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3264" y="520224"/>
            <a:ext cx="7107288" cy="2855198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048125" y="4798218"/>
            <a:ext cx="7108032" cy="740685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48125" y="3190756"/>
            <a:ext cx="7108032" cy="887254"/>
          </a:xfrm>
          <a:prstGeom prst="rect">
            <a:avLst/>
          </a:prstGeom>
        </p:spPr>
        <p:txBody>
          <a:bodyPr anchor="ctr"/>
          <a:lstStyle>
            <a:lvl1pPr marL="0" indent="0" algn="ctr" defTabSz="821531">
              <a:lnSpc>
                <a:spcPct val="100000"/>
              </a:lnSpc>
              <a:spcBef>
                <a:spcPts val="0"/>
              </a:spcBef>
              <a:buSzTx/>
              <a:buNone/>
              <a:defRPr sz="4400" spc="-44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3446859"/>
            <a:ext cx="16287750" cy="6250782"/>
          </a:xfrm>
          <a:prstGeom prst="rect">
            <a:avLst/>
          </a:prstGeom>
        </p:spPr>
        <p:txBody>
          <a:bodyPr anchor="ctr"/>
          <a:lstStyle>
            <a:lvl1pPr defTabSz="1160859">
              <a:lnSpc>
                <a:spcPct val="80000"/>
              </a:lnSpc>
              <a:defRPr sz="11400" spc="-114"/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1839" y="12839485"/>
            <a:ext cx="402464" cy="44539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48125" y="4214812"/>
            <a:ext cx="16287750" cy="8501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48125" y="559593"/>
            <a:ext cx="16287750" cy="164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Slide Title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6005" y="12839485"/>
            <a:ext cx="402464" cy="445390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 anchor="b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46734" rtl="0" latinLnBrk="0">
        <a:lnSpc>
          <a:spcPct val="7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511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9448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3385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17322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1259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25196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29133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33070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3700779" marR="0" indent="-551179" algn="l" defTabSz="2446734" rtl="0" latinLnBrk="0">
        <a:lnSpc>
          <a:spcPct val="90000"/>
        </a:lnSpc>
        <a:spcBef>
          <a:spcPts val="2800"/>
        </a:spcBef>
        <a:spcAft>
          <a:spcPts val="0"/>
        </a:spcAft>
        <a:buClrTx/>
        <a:buSzPct val="175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244673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atrón de fondo&#10;&#10;El contenido generado por IA puede ser incorrecto.">
            <a:extLst>
              <a:ext uri="{FF2B5EF4-FFF2-40B4-BE49-F238E27FC236}">
                <a16:creationId xmlns:a16="http://schemas.microsoft.com/office/drawing/2014/main" id="{08ECFE24-9F62-8D22-A9E2-A079B39DE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4383999" cy="137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07281BD-D097-61FA-6F87-A5D17D4B6682}"/>
              </a:ext>
            </a:extLst>
          </p:cNvPr>
          <p:cNvSpPr txBox="1"/>
          <p:nvPr/>
        </p:nvSpPr>
        <p:spPr>
          <a:xfrm>
            <a:off x="9272016" y="3273895"/>
            <a:ext cx="7223760" cy="13343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PY" sz="6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Título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8F71FFC-DF8B-6231-94F4-FB5F6789E67C}"/>
              </a:ext>
            </a:extLst>
          </p:cNvPr>
          <p:cNvSpPr txBox="1"/>
          <p:nvPr/>
        </p:nvSpPr>
        <p:spPr>
          <a:xfrm>
            <a:off x="9272016" y="4229508"/>
            <a:ext cx="13898880" cy="62792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euismod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laoreet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wisi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quis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exerci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tation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ullamcorper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nisl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commodo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autem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iriure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in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hendrerit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esse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molestie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illum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feugiat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vero eros et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iusto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odio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dignissim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praesent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luptatum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zzril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delenit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te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feugait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ectetuer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euismod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laoreet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wisi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quis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exerci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tation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ullamcorper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nisl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commodo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DABD6D4-9BDA-916F-26F1-5BC77C073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016" y="3216745"/>
            <a:ext cx="1816514" cy="203246"/>
          </a:xfrm>
          <a:prstGeom prst="rect">
            <a:avLst/>
          </a:prstGeom>
        </p:spPr>
      </p:pic>
      <p:pic>
        <p:nvPicPr>
          <p:cNvPr id="11" name="Imagen 10" descr="Rectángulo&#10;&#10;El contenido generado por IA puede ser incorrecto.">
            <a:extLst>
              <a:ext uri="{FF2B5EF4-FFF2-40B4-BE49-F238E27FC236}">
                <a16:creationId xmlns:a16="http://schemas.microsoft.com/office/drawing/2014/main" id="{2626A764-581C-3EA7-8882-DAC7C2686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81000"/>
            <a:ext cx="24384000" cy="6350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66F0454-6783-8D2E-60DF-1CE1C7F720E2}"/>
              </a:ext>
            </a:extLst>
          </p:cNvPr>
          <p:cNvSpPr/>
          <p:nvPr/>
        </p:nvSpPr>
        <p:spPr>
          <a:xfrm>
            <a:off x="0" y="0"/>
            <a:ext cx="7850505" cy="13081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15894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PY" sz="4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FE9AA78-3ECE-E3F0-CF24-564CE8C141BB}"/>
              </a:ext>
            </a:extLst>
          </p:cNvPr>
          <p:cNvSpPr txBox="1"/>
          <p:nvPr/>
        </p:nvSpPr>
        <p:spPr>
          <a:xfrm>
            <a:off x="313372" y="5128681"/>
            <a:ext cx="7223760" cy="20812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PY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Inserte aquí</a:t>
            </a:r>
          </a:p>
          <a:p>
            <a:pPr marL="0" marR="0" indent="0" algn="ctr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PY" sz="44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Su imagen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36AD8-CC6E-5566-A431-9CFD017C4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Aplicación&#10;&#10;El contenido generado por IA puede ser incorrecto.">
            <a:extLst>
              <a:ext uri="{FF2B5EF4-FFF2-40B4-BE49-F238E27FC236}">
                <a16:creationId xmlns:a16="http://schemas.microsoft.com/office/drawing/2014/main" id="{17486B3E-26C3-2724-C700-6BF2E0AEC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2300"/>
            <a:ext cx="24384000" cy="105537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A9D2B48-2A8C-AAD2-F0AE-3C2AB080C616}"/>
              </a:ext>
            </a:extLst>
          </p:cNvPr>
          <p:cNvSpPr txBox="1"/>
          <p:nvPr/>
        </p:nvSpPr>
        <p:spPr>
          <a:xfrm>
            <a:off x="8065008" y="4731601"/>
            <a:ext cx="8467344" cy="13343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PY" sz="60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TÍTULO</a:t>
            </a:r>
            <a:endParaRPr kumimoji="0" lang="es-PY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nela Text Regular"/>
              <a:ea typeface="Canela Text Regular"/>
              <a:cs typeface="Canela Text Regular"/>
              <a:sym typeface="Canela Text Regular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35C50B8-29C7-6CE3-DADF-777C431E2DCC}"/>
              </a:ext>
            </a:extLst>
          </p:cNvPr>
          <p:cNvSpPr txBox="1"/>
          <p:nvPr/>
        </p:nvSpPr>
        <p:spPr>
          <a:xfrm>
            <a:off x="3072384" y="6398685"/>
            <a:ext cx="18452592" cy="24731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euismod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laoreet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volutpat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wisi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ad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minim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quis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nostrud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exerci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tation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ullamcorper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nisl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ut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aliquip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commodo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autem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iriure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in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hendrerit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esse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molestie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consequat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illum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dolore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MX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kumimoji="0" lang="es-PY" sz="3200" b="0" i="0" u="none" strike="noStrike" cap="none" spc="0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Canela Text Regular"/>
              <a:ea typeface="Canela Text Regular"/>
              <a:cs typeface="Canela Text Regular"/>
              <a:sym typeface="Canela T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89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79052-78E5-C338-0816-289908FB3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00C2BE0F-A0AD-1EB8-A2B5-629DCAF3BF45}"/>
              </a:ext>
            </a:extLst>
          </p:cNvPr>
          <p:cNvSpPr/>
          <p:nvPr/>
        </p:nvSpPr>
        <p:spPr>
          <a:xfrm>
            <a:off x="15906750" y="0"/>
            <a:ext cx="8477250" cy="13081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158948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PY" sz="4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F1FA3B6-B476-BEB7-7BB4-35A017833095}"/>
              </a:ext>
            </a:extLst>
          </p:cNvPr>
          <p:cNvSpPr txBox="1"/>
          <p:nvPr/>
        </p:nvSpPr>
        <p:spPr>
          <a:xfrm>
            <a:off x="16533495" y="5128681"/>
            <a:ext cx="7223760" cy="20812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PY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Inserte aquí</a:t>
            </a:r>
          </a:p>
          <a:p>
            <a:pPr marL="0" marR="0" indent="0" algn="ctr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PY" sz="4400" b="0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Su imagen</a:t>
            </a:r>
          </a:p>
        </p:txBody>
      </p:sp>
      <p:sp>
        <p:nvSpPr>
          <p:cNvPr id="1087" name="Global Reach: Access to a wider customer base.…">
            <a:extLst>
              <a:ext uri="{FF2B5EF4-FFF2-40B4-BE49-F238E27FC236}">
                <a16:creationId xmlns:a16="http://schemas.microsoft.com/office/drawing/2014/main" id="{8D5869FC-DF84-2587-578B-F439486A070C}"/>
              </a:ext>
            </a:extLst>
          </p:cNvPr>
          <p:cNvSpPr txBox="1"/>
          <p:nvPr/>
        </p:nvSpPr>
        <p:spPr>
          <a:xfrm>
            <a:off x="1752999" y="4478983"/>
            <a:ext cx="20910289" cy="4276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228600" indent="-228600" defTabSz="457200">
              <a:lnSpc>
                <a:spcPct val="120000"/>
              </a:lnSpc>
              <a:spcBef>
                <a:spcPts val="0"/>
              </a:spcBef>
              <a:buSzPct val="100000"/>
              <a:buChar char="•"/>
              <a:defRPr sz="63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pPr>
            <a:r>
              <a:rPr dirty="0"/>
              <a:t> </a:t>
            </a:r>
            <a:r>
              <a:rPr dirty="0">
                <a:latin typeface="+mn-lt"/>
                <a:ea typeface="+mn-ea"/>
                <a:cs typeface="+mn-cs"/>
                <a:sym typeface="Canela Bold"/>
              </a:rPr>
              <a:t>Global Reach:</a:t>
            </a:r>
            <a:r>
              <a:rPr dirty="0"/>
              <a:t> Access to a wider customer base.</a:t>
            </a:r>
          </a:p>
          <a:p>
            <a:pPr marL="228600" indent="-228600" defTabSz="457200">
              <a:lnSpc>
                <a:spcPct val="120000"/>
              </a:lnSpc>
              <a:spcBef>
                <a:spcPts val="0"/>
              </a:spcBef>
              <a:buSzPct val="100000"/>
              <a:buChar char="•"/>
              <a:defRPr sz="63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pPr>
            <a:r>
              <a:rPr dirty="0"/>
              <a:t> </a:t>
            </a:r>
            <a:r>
              <a:rPr dirty="0">
                <a:latin typeface="+mn-lt"/>
                <a:ea typeface="+mn-ea"/>
                <a:cs typeface="+mn-cs"/>
                <a:sym typeface="Canela Bold"/>
              </a:rPr>
              <a:t>Lower Costs:</a:t>
            </a:r>
            <a:r>
              <a:rPr dirty="0"/>
              <a:t> Reduced overhead and staffing.</a:t>
            </a:r>
          </a:p>
          <a:p>
            <a:pPr marL="228600" indent="-228600" defTabSz="457200">
              <a:lnSpc>
                <a:spcPct val="120000"/>
              </a:lnSpc>
              <a:spcBef>
                <a:spcPts val="0"/>
              </a:spcBef>
              <a:buSzPct val="100000"/>
              <a:buChar char="•"/>
              <a:defRPr sz="63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pPr>
            <a:r>
              <a:rPr dirty="0"/>
              <a:t> </a:t>
            </a:r>
            <a:r>
              <a:rPr dirty="0">
                <a:latin typeface="+mn-lt"/>
                <a:ea typeface="+mn-ea"/>
                <a:cs typeface="+mn-cs"/>
                <a:sym typeface="Canela Bold"/>
              </a:rPr>
              <a:t>Efficiency &amp; Scalability:</a:t>
            </a:r>
            <a:r>
              <a:rPr dirty="0"/>
              <a:t> Streamlined operations for growth.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6742D65-3139-C6CC-E3CB-F2B95F6EB5C5}"/>
              </a:ext>
            </a:extLst>
          </p:cNvPr>
          <p:cNvSpPr txBox="1"/>
          <p:nvPr/>
        </p:nvSpPr>
        <p:spPr>
          <a:xfrm>
            <a:off x="1752998" y="3494544"/>
            <a:ext cx="9892773" cy="13343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2446734" rtl="0" fontAlgn="auto" latinLnBrk="0" hangingPunct="0">
              <a:lnSpc>
                <a:spcPct val="9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PY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Título</a:t>
            </a:r>
            <a:endParaRPr kumimoji="0" lang="es-PY" sz="6000" b="0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Canela Text Regular"/>
              <a:ea typeface="Canela Text Regular"/>
              <a:cs typeface="Canela Text Regular"/>
              <a:sym typeface="Canela Text Regular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CA57132-7C60-D0D2-0014-2C3F3A841DCA}"/>
              </a:ext>
            </a:extLst>
          </p:cNvPr>
          <p:cNvSpPr txBox="1"/>
          <p:nvPr/>
        </p:nvSpPr>
        <p:spPr>
          <a:xfrm>
            <a:off x="1752998" y="4907587"/>
            <a:ext cx="9400032" cy="45454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endParaRPr lang="es-MX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endParaRPr lang="es-MX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sed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nonummy</a:t>
            </a:r>
            <a:r>
              <a:rPr lang="es-MX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3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endParaRPr lang="es-MX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Imagen 2" descr="Rectángulo&#10;&#10;El contenido generado por IA puede ser incorrecto.">
            <a:extLst>
              <a:ext uri="{FF2B5EF4-FFF2-40B4-BE49-F238E27FC236}">
                <a16:creationId xmlns:a16="http://schemas.microsoft.com/office/drawing/2014/main" id="{7B962EAA-B8C8-CFB6-C7D4-142E27DE7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95748"/>
            <a:ext cx="24384000" cy="635000"/>
          </a:xfrm>
          <a:prstGeom prst="rect">
            <a:avLst/>
          </a:prstGeom>
        </p:spPr>
      </p:pic>
      <p:pic>
        <p:nvPicPr>
          <p:cNvPr id="10" name="Imagen 9" descr="Icono&#10;&#10;El contenido generado por IA puede ser incorrecto.">
            <a:extLst>
              <a:ext uri="{FF2B5EF4-FFF2-40B4-BE49-F238E27FC236}">
                <a16:creationId xmlns:a16="http://schemas.microsoft.com/office/drawing/2014/main" id="{59AD609C-908D-B4A9-3492-239558DEFC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2448"/>
            <a:ext cx="24384000" cy="16383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967DBCD-ECDF-AB2F-294D-EE66C8EA3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99" y="3091447"/>
            <a:ext cx="1816514" cy="20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82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Rectangle"/>
          <p:cNvSpPr/>
          <p:nvPr/>
        </p:nvSpPr>
        <p:spPr>
          <a:xfrm>
            <a:off x="10381183" y="2900041"/>
            <a:ext cx="12055788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 defTabSz="1589484">
              <a:lnSpc>
                <a:spcPct val="100000"/>
              </a:lnSpc>
              <a:spcBef>
                <a:spcPts val="0"/>
              </a:spcBef>
              <a:defRPr sz="44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pic>
        <p:nvPicPr>
          <p:cNvPr id="3" name="Imagen 2" descr="Patrón de fondo&#10;&#10;El contenido generado por IA puede ser incorrecto.">
            <a:extLst>
              <a:ext uri="{FF2B5EF4-FFF2-40B4-BE49-F238E27FC236}">
                <a16:creationId xmlns:a16="http://schemas.microsoft.com/office/drawing/2014/main" id="{B80B7677-908A-23D3-FAFD-8C65179B7B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4383999" cy="1371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2A2B6DB-BE35-A8E9-44E6-80000AE53B16}"/>
              </a:ext>
            </a:extLst>
          </p:cNvPr>
          <p:cNvSpPr txBox="1"/>
          <p:nvPr/>
        </p:nvSpPr>
        <p:spPr>
          <a:xfrm>
            <a:off x="5462016" y="6231867"/>
            <a:ext cx="13459968" cy="12522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244673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PY" sz="72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nela Text Regular"/>
                <a:ea typeface="Canela Text Regular"/>
                <a:cs typeface="Canela Text Regular"/>
                <a:sym typeface="Canela Text Regular"/>
              </a:rPr>
              <a:t>TEXTO</a:t>
            </a:r>
            <a:endParaRPr kumimoji="0" lang="es-PY" sz="199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nela Text Regular"/>
              <a:ea typeface="Canela Text Regular"/>
              <a:cs typeface="Canela Text Regular"/>
              <a:sym typeface="Canela Text Regula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Patrón de fondo&#10;&#10;El contenido generado por IA puede ser incorrecto.">
            <a:extLst>
              <a:ext uri="{FF2B5EF4-FFF2-40B4-BE49-F238E27FC236}">
                <a16:creationId xmlns:a16="http://schemas.microsoft.com/office/drawing/2014/main" id="{88C2EC5C-39AB-23C0-29CF-C99BC45DC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3999" cy="1371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43B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15894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2446734" rtl="0" fontAlgn="auto" latinLnBrk="0" hangingPunct="0">
          <a:lnSpc>
            <a:spcPct val="90000"/>
          </a:lnSpc>
          <a:spcBef>
            <a:spcPts val="28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43B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15894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2446734" rtl="0" fontAlgn="auto" latinLnBrk="0" hangingPunct="0">
          <a:lnSpc>
            <a:spcPct val="90000"/>
          </a:lnSpc>
          <a:spcBef>
            <a:spcPts val="28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287</Words>
  <Application>Microsoft Office PowerPoint</Application>
  <PresentationFormat>Personalizado</PresentationFormat>
  <Paragraphs>17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6" baseType="lpstr">
      <vt:lpstr>Arial</vt:lpstr>
      <vt:lpstr>Canela Bold</vt:lpstr>
      <vt:lpstr>Canela Deck Regular</vt:lpstr>
      <vt:lpstr>Canela Regular</vt:lpstr>
      <vt:lpstr>Canela Text Regular</vt:lpstr>
      <vt:lpstr>Graphik</vt:lpstr>
      <vt:lpstr>Graphik-Medium</vt:lpstr>
      <vt:lpstr>Graphik-SemiboldItalic</vt:lpstr>
      <vt:lpstr>Helvetica Neue</vt:lpstr>
      <vt:lpstr>23_ClassicWhite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Beatriz Gonzalez</dc:creator>
  <cp:lastModifiedBy>Beatriz Gonzalez - FFA</cp:lastModifiedBy>
  <cp:revision>3</cp:revision>
  <dcterms:modified xsi:type="dcterms:W3CDTF">2025-07-01T18:57:26Z</dcterms:modified>
</cp:coreProperties>
</file>